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1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95" r:id="rId103"/>
    <p:sldId id="396" r:id="rId104"/>
    <p:sldId id="387" r:id="rId105"/>
    <p:sldId id="389" r:id="rId106"/>
    <p:sldId id="392" r:id="rId107"/>
    <p:sldId id="400" r:id="rId108"/>
    <p:sldId id="393" r:id="rId109"/>
    <p:sldId id="390" r:id="rId110"/>
    <p:sldId id="391" r:id="rId111"/>
    <p:sldId id="394" r:id="rId112"/>
    <p:sldId id="398" r:id="rId113"/>
    <p:sldId id="323" r:id="rId114"/>
    <p:sldId id="397" r:id="rId115"/>
    <p:sldId id="324" r:id="rId116"/>
    <p:sldId id="332" r:id="rId117"/>
    <p:sldId id="399" r:id="rId118"/>
    <p:sldId id="401" r:id="rId119"/>
    <p:sldId id="402" r:id="rId120"/>
    <p:sldId id="403" r:id="rId121"/>
    <p:sldId id="404" r:id="rId122"/>
    <p:sldId id="333" r:id="rId123"/>
    <p:sldId id="335" r:id="rId124"/>
    <p:sldId id="336" r:id="rId125"/>
    <p:sldId id="337" r:id="rId126"/>
    <p:sldId id="329" r:id="rId127"/>
    <p:sldId id="357" r:id="rId128"/>
    <p:sldId id="358" r:id="rId129"/>
    <p:sldId id="330" r:id="rId13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2"/>
      <p:bold r:id="rId133"/>
      <p:italic r:id="rId134"/>
      <p:boldItalic r:id="rId1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92" d="100"/>
          <a:sy n="92" d="100"/>
        </p:scale>
        <p:origin x="-20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digital.ni.com/public.nsf/allkb/E761255A5729CD2E862570310075A23A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one task to acquire data from multiple channel</a:t>
            </a:r>
          </a:p>
          <a:p>
            <a:pPr lvl="1"/>
            <a:r>
              <a:rPr lang="en-US" dirty="0" smtClean="0"/>
              <a:t>Always works for multiple AI or DI channels on the same device</a:t>
            </a:r>
          </a:p>
          <a:p>
            <a:pPr lvl="1"/>
            <a:r>
              <a:rPr lang="en-US" b="0" dirty="0" smtClean="0"/>
              <a:t>Sometimes works for multiple channels on different devices</a:t>
            </a:r>
          </a:p>
          <a:p>
            <a:pPr lvl="2"/>
            <a:r>
              <a:rPr lang="en-US" dirty="0" smtClean="0"/>
              <a:t>Consider carefully the time skew implications. Are the devices synchronized?</a:t>
            </a:r>
          </a:p>
          <a:p>
            <a:pPr lvl="2"/>
            <a:r>
              <a:rPr lang="en-US" b="0" dirty="0" smtClean="0"/>
              <a:t>E.g. </a:t>
            </a:r>
            <a:r>
              <a:rPr lang="en-US" b="0" dirty="0" err="1" smtClean="0"/>
              <a:t>cDAQ</a:t>
            </a:r>
            <a:r>
              <a:rPr lang="en-US" b="0" dirty="0" smtClean="0"/>
              <a:t> devices share a common clock</a:t>
            </a:r>
          </a:p>
          <a:p>
            <a:pPr lvl="2"/>
            <a:r>
              <a:rPr lang="en-US" dirty="0" smtClean="0"/>
              <a:t>PXI Devices can share a common clock</a:t>
            </a:r>
          </a:p>
          <a:p>
            <a:pPr lvl="2"/>
            <a:r>
              <a:rPr lang="en-US" b="0" dirty="0" smtClean="0"/>
              <a:t>USB devices will not have a common clock unless externally synchronized.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Specify multiple channels in the “physical channels” control</a:t>
            </a:r>
          </a:p>
          <a:p>
            <a:pPr lvl="1"/>
            <a:r>
              <a:rPr lang="en-US" dirty="0" smtClean="0"/>
              <a:t>Use commas to separate, and colons to specify ranges</a:t>
            </a:r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r>
              <a:rPr lang="en-US" b="0" dirty="0" smtClean="0"/>
              <a:t>Using a loop to add multiple channels to a task</a:t>
            </a:r>
          </a:p>
          <a:p>
            <a:pPr lvl="1"/>
            <a:r>
              <a:rPr lang="en-US" dirty="0" smtClean="0"/>
              <a:t>Allows for different ranges per-channel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09999"/>
            <a:ext cx="4138612" cy="267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028825"/>
            <a:ext cx="3867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1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Just like analog input, but write instead of read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2713"/>
            <a:ext cx="7648576" cy="245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35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Software Timed Output.vi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e.g. function generator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472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Hardware Timed Output.vi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7" y="1981200"/>
            <a:ext cx="866000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with write updates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6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FirstHallSensorSimulator.vi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2" y="1929883"/>
            <a:ext cx="8553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AO: Regeneration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In continuous output operations, an important option is the “regeneration mode”</a:t>
            </a:r>
          </a:p>
          <a:p>
            <a:r>
              <a:rPr lang="en-US" dirty="0" smtClean="0"/>
              <a:t>Regeneration Allowed:</a:t>
            </a:r>
            <a:r>
              <a:rPr lang="en-US" b="0" dirty="0" smtClean="0"/>
              <a:t> AO will continuously loop through data already in the buffer if no updates are available.</a:t>
            </a:r>
          </a:p>
          <a:p>
            <a:pPr lvl="1"/>
            <a:r>
              <a:rPr lang="en-US" dirty="0" smtClean="0"/>
              <a:t>Default mode</a:t>
            </a:r>
          </a:p>
          <a:p>
            <a:pPr lvl="1"/>
            <a:r>
              <a:rPr lang="en-US" b="0" dirty="0" smtClean="0"/>
              <a:t>Good for function generators and other continuous output</a:t>
            </a:r>
          </a:p>
          <a:p>
            <a:r>
              <a:rPr lang="en-US" dirty="0" smtClean="0"/>
              <a:t>Regeneration Not Allowed: </a:t>
            </a:r>
            <a:r>
              <a:rPr lang="en-US" b="0" dirty="0" smtClean="0"/>
              <a:t>AO will require output buffer data to be updated as often as it is emptied.</a:t>
            </a:r>
          </a:p>
          <a:p>
            <a:pPr lvl="1"/>
            <a:r>
              <a:rPr lang="en-US" dirty="0" smtClean="0"/>
              <a:t>Failure to do so results in a buffer underflow error</a:t>
            </a:r>
          </a:p>
          <a:p>
            <a:r>
              <a:rPr lang="en-US" b="0" dirty="0" smtClean="0"/>
              <a:t>Access with DAQmx Write Property Node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257800"/>
            <a:ext cx="26289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Only update when you need 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98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Hall Effect Sensor.vi</a:t>
            </a:r>
            <a:endParaRPr lang="en-US" dirty="0"/>
          </a:p>
        </p:txBody>
      </p:sp>
      <p:pic>
        <p:nvPicPr>
          <p:cNvPr id="67587" name="Picture 3" descr="C:\UPVI\projects\2015MTUClass\me5990_spring2016\slides\Lecture20160322\SimHallSensor\SimHallSens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63812"/>
            <a:ext cx="8555760" cy="21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If you can do analog input, you can do digital input</a:t>
            </a:r>
          </a:p>
          <a:p>
            <a:r>
              <a:rPr lang="en-US" b="0" dirty="0" smtClean="0"/>
              <a:t>If you can do analog output, you can do digital output</a:t>
            </a:r>
          </a:p>
          <a:p>
            <a:r>
              <a:rPr lang="en-US" b="0" dirty="0" smtClean="0"/>
              <a:t>Look a the examples in the Example Finder</a:t>
            </a:r>
          </a:p>
          <a:p>
            <a:pPr lvl="1"/>
            <a:r>
              <a:rPr lang="en-US" dirty="0" smtClean="0"/>
              <a:t>Hardware Input/Output-&gt;DAQmx-&gt;Digital </a:t>
            </a:r>
            <a:r>
              <a:rPr lang="en-US" dirty="0" err="1" smtClean="0"/>
              <a:t>Input/Output</a:t>
            </a:r>
            <a:endParaRPr lang="en-US" dirty="0" smtClean="0"/>
          </a:p>
          <a:p>
            <a:r>
              <a:rPr lang="en-US" b="0" dirty="0" smtClean="0"/>
              <a:t>Many devices only support software-timed DIO (including </a:t>
            </a:r>
            <a:r>
              <a:rPr lang="en-US" b="0" dirty="0" err="1" smtClean="0"/>
              <a:t>myDAQ</a:t>
            </a:r>
            <a:r>
              <a:rPr lang="en-US" b="0" dirty="0" smtClean="0"/>
              <a:t>)</a:t>
            </a:r>
          </a:p>
          <a:p>
            <a:pPr lvl="1"/>
            <a:r>
              <a:rPr lang="en-US" dirty="0" smtClean="0"/>
              <a:t>In a bind, AI/AO can substitute for DI/DO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326563" cy="269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23903" y="6150582"/>
            <a:ext cx="299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Software-timed Digital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4359690" cy="2240629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Measure TTL pulse </a:t>
            </a:r>
          </a:p>
          <a:p>
            <a:pPr lvl="1"/>
            <a:r>
              <a:rPr lang="en-US" b="0" dirty="0" smtClean="0"/>
              <a:t>Period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Pulse Width</a:t>
            </a:r>
          </a:p>
          <a:p>
            <a:pPr lvl="1"/>
            <a:r>
              <a:rPr lang="en-US" dirty="0" smtClean="0"/>
              <a:t>Count edges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" y="3383629"/>
            <a:ext cx="893035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4" y="6048647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3874" y="6159255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CounterTimer</a:t>
            </a:r>
            <a:r>
              <a:rPr lang="en-US" dirty="0" smtClean="0"/>
              <a:t> SW-Timed.vi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588290" y="1120302"/>
            <a:ext cx="4359690" cy="224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See NI Examples</a:t>
            </a:r>
          </a:p>
          <a:p>
            <a:r>
              <a:rPr lang="en-US" b="0" dirty="0" smtClean="0"/>
              <a:t>See Polymorphic “DAQmx Create Channel.vi”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2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Output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2240629"/>
          </a:xfrm>
        </p:spPr>
        <p:txBody>
          <a:bodyPr>
            <a:normAutofit/>
          </a:bodyPr>
          <a:lstStyle/>
          <a:p>
            <a:r>
              <a:rPr lang="en-US" b="0" dirty="0" smtClean="0"/>
              <a:t>Generate</a:t>
            </a:r>
          </a:p>
          <a:p>
            <a:pPr lvl="1"/>
            <a:r>
              <a:rPr lang="en-US" dirty="0" smtClean="0"/>
              <a:t>Single Pulse</a:t>
            </a:r>
          </a:p>
          <a:p>
            <a:pPr lvl="1"/>
            <a:r>
              <a:rPr lang="en-US" dirty="0" smtClean="0"/>
              <a:t>Pulse Train</a:t>
            </a:r>
          </a:p>
          <a:p>
            <a:r>
              <a:rPr lang="en-US" b="0" dirty="0" smtClean="0"/>
              <a:t>NI Examples</a:t>
            </a:r>
          </a:p>
          <a:p>
            <a:pPr lvl="1"/>
            <a:r>
              <a:rPr lang="en-US" dirty="0" smtClean="0"/>
              <a:t>Hardware I/O -&gt; DAQmx -&gt; Counter/Timer-&gt;*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1" y="561633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71511" y="5726938"/>
            <a:ext cx="13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Examples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0" y="4994792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1510" y="5105400"/>
            <a:ext cx="423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 Output – Continuous –no trigger.vi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control when data acquisition occurs</a:t>
            </a:r>
          </a:p>
          <a:p>
            <a:r>
              <a:rPr lang="en-US" b="0" dirty="0" smtClean="0"/>
              <a:t>Controls when the sample clock is active</a:t>
            </a:r>
          </a:p>
          <a:p>
            <a:r>
              <a:rPr lang="en-US" b="0" dirty="0" smtClean="0"/>
              <a:t>Why would I want to do that?</a:t>
            </a:r>
          </a:p>
          <a:p>
            <a:pPr lvl="1"/>
            <a:r>
              <a:rPr lang="en-US" dirty="0" smtClean="0"/>
              <a:t>Only get the data you need based on external conditions</a:t>
            </a:r>
          </a:p>
          <a:p>
            <a:pPr lvl="1"/>
            <a:r>
              <a:rPr lang="en-US" dirty="0" smtClean="0"/>
              <a:t>Synchronize</a:t>
            </a:r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 – Common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r>
              <a:rPr lang="en-US" dirty="0"/>
              <a:t>Digital reference trigger: </a:t>
            </a:r>
            <a:r>
              <a:rPr lang="en-US" b="0" dirty="0"/>
              <a:t>similar to digital start, but may acquire pre-trigger samples</a:t>
            </a:r>
          </a:p>
          <a:p>
            <a:r>
              <a:rPr lang="en-US" dirty="0"/>
              <a:t>Digital pause trigger: </a:t>
            </a:r>
            <a:r>
              <a:rPr lang="en-US" b="0" dirty="0"/>
              <a:t>clock in data only while a digital signal is high/low</a:t>
            </a:r>
          </a:p>
          <a:p>
            <a:r>
              <a:rPr lang="en-US" b="1" dirty="0" smtClean="0"/>
              <a:t>Analog* start trigger: </a:t>
            </a:r>
            <a:r>
              <a:rPr lang="en-US" b="0" dirty="0" smtClean="0"/>
              <a:t>start when a signal’s voltage rises above or falls below a certain level</a:t>
            </a:r>
          </a:p>
          <a:p>
            <a:r>
              <a:rPr lang="en-US" b="1" dirty="0" smtClean="0"/>
              <a:t>Analog* reference trigger:</a:t>
            </a:r>
            <a:r>
              <a:rPr lang="en-US" dirty="0" smtClean="0"/>
              <a:t> </a:t>
            </a:r>
            <a:r>
              <a:rPr lang="en-US" b="0" dirty="0" smtClean="0"/>
              <a:t>similar to analog start, but with pre-trigger samples</a:t>
            </a:r>
          </a:p>
          <a:p>
            <a:r>
              <a:rPr lang="en-US" b="1" dirty="0" smtClean="0"/>
              <a:t>Analog* pause trigger:</a:t>
            </a:r>
            <a:r>
              <a:rPr lang="en-US" dirty="0" smtClean="0"/>
              <a:t> </a:t>
            </a:r>
            <a:r>
              <a:rPr lang="en-US" b="0" dirty="0" smtClean="0"/>
              <a:t>clock in data only while an analog signal is above/below a threshold</a:t>
            </a:r>
          </a:p>
          <a:p>
            <a:pPr marL="342900" indent="-342900">
              <a:buNone/>
            </a:pPr>
            <a:r>
              <a:rPr lang="en-US" sz="1600" b="0" dirty="0" smtClean="0"/>
              <a:t>*Most NI DAQ devices do not support analog triggering. A few do not support digital triggering</a:t>
            </a:r>
            <a:r>
              <a:rPr lang="en-US" sz="1600" b="0" dirty="0"/>
              <a:t>. See </a:t>
            </a:r>
            <a:r>
              <a:rPr lang="en-US" sz="1600" b="0" dirty="0">
                <a:hlinkClick r:id="rId2"/>
              </a:rPr>
              <a:t>http://digital.ni.com/public.nsf/allkb/E761255A5729CD2E862570310075A23A</a:t>
            </a:r>
            <a:endParaRPr lang="en-US" sz="16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821635"/>
              </p:ext>
            </p:extLst>
          </p:nvPr>
        </p:nvGraphicFramePr>
        <p:xfrm>
          <a:off x="228600" y="1143000"/>
          <a:ext cx="8686800" cy="5050938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2057400"/>
                <a:gridCol w="3314700"/>
                <a:gridCol w="3314700"/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Digital 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Analog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Trigger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Trigger</a:t>
                      </a:r>
                    </a:p>
                    <a:p>
                      <a:pPr algn="ctr"/>
                      <a:r>
                        <a:rPr lang="en-US" dirty="0" smtClean="0"/>
                        <a:t>(Include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pretrigger</a:t>
                      </a:r>
                      <a:r>
                        <a:rPr lang="en-US" baseline="0" dirty="0" smtClean="0"/>
                        <a:t> samples)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Pause </a:t>
                      </a:r>
                      <a:r>
                        <a:rPr lang="en-US" dirty="0" smtClean="0"/>
                        <a:t>Trigger</a:t>
                      </a:r>
                    </a:p>
                    <a:p>
                      <a:pPr algn="ctr"/>
                      <a:r>
                        <a:rPr lang="en-US" dirty="0" smtClean="0"/>
                        <a:t>(Gate)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49" y="1404582"/>
            <a:ext cx="2995580" cy="1806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20740"/>
            <a:ext cx="29845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971800"/>
            <a:ext cx="2971806" cy="17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23" y="2929454"/>
            <a:ext cx="2971806" cy="1783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23" y="4495800"/>
            <a:ext cx="2971806" cy="1783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495800"/>
            <a:ext cx="2971806" cy="17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90% of the time we use the DAQ scan clock to clock input or output conversions</a:t>
            </a:r>
          </a:p>
          <a:p>
            <a:r>
              <a:rPr lang="en-US" b="0" dirty="0" smtClean="0"/>
              <a:t>Sometimes we may want to synchronize each sample to another event. Examples</a:t>
            </a:r>
            <a:r>
              <a:rPr lang="en-US" b="0" dirty="0" smtClean="0"/>
              <a:t>:</a:t>
            </a:r>
          </a:p>
          <a:p>
            <a:pPr lvl="1"/>
            <a:r>
              <a:rPr lang="en-US" dirty="0"/>
              <a:t>Synchronize data acquisition/generation to an external </a:t>
            </a:r>
            <a:r>
              <a:rPr lang="en-US" dirty="0" smtClean="0"/>
              <a:t>instrument</a:t>
            </a:r>
          </a:p>
          <a:p>
            <a:pPr lvl="1"/>
            <a:r>
              <a:rPr lang="en-US" dirty="0" smtClean="0"/>
              <a:t>Synchronize multiple tasks on a single device (e.g. AI and AO tasks)</a:t>
            </a:r>
            <a:endParaRPr lang="en-US" b="0" dirty="0" smtClean="0"/>
          </a:p>
          <a:p>
            <a:pPr lvl="1"/>
            <a:r>
              <a:rPr lang="en-US" b="0" dirty="0" smtClean="0"/>
              <a:t>Synchronize </a:t>
            </a:r>
            <a:r>
              <a:rPr lang="en-US" b="0" dirty="0" smtClean="0"/>
              <a:t>data </a:t>
            </a:r>
            <a:r>
              <a:rPr lang="en-US" b="0" dirty="0" smtClean="0"/>
              <a:t>acquisition/generation </a:t>
            </a:r>
            <a:r>
              <a:rPr lang="en-US" b="0" dirty="0" smtClean="0"/>
              <a:t>to another DAQ device</a:t>
            </a:r>
          </a:p>
          <a:p>
            <a:pPr lvl="1"/>
            <a:r>
              <a:rPr lang="en-US" dirty="0" smtClean="0"/>
              <a:t>Acquire data by position rather than time by clocking with an encoder pulse</a:t>
            </a:r>
          </a:p>
          <a:p>
            <a:pPr lvl="1"/>
            <a:r>
              <a:rPr lang="en-US" b="0" dirty="0" smtClean="0"/>
              <a:t>Create crazy acquisition patterns by using </a:t>
            </a:r>
            <a:r>
              <a:rPr lang="en-US" b="0" dirty="0" smtClean="0"/>
              <a:t>counter-timers, gates, external circuitry, etc.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Synchronizing to external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No different than normal hardware-timed I/O except for </a:t>
            </a:r>
            <a:br>
              <a:rPr lang="en-US" b="0" dirty="0" smtClean="0"/>
            </a:br>
            <a:r>
              <a:rPr lang="en-US" b="0" dirty="0" smtClean="0"/>
              <a:t>“Sample Clock Source” input to DAQmx Timing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981200"/>
            <a:ext cx="69913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1980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9100" y="6130408"/>
            <a:ext cx="358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Input-ExtClk.vi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48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clocks with multiple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It is possible to internally route the clock line from one task to another</a:t>
            </a:r>
          </a:p>
          <a:p>
            <a:pPr lvl="1"/>
            <a:r>
              <a:rPr lang="en-US" dirty="0" smtClean="0"/>
              <a:t>On the same device</a:t>
            </a:r>
          </a:p>
          <a:p>
            <a:pPr lvl="1"/>
            <a:r>
              <a:rPr lang="en-US" b="0" dirty="0" smtClean="0"/>
              <a:t>On different devices within a </a:t>
            </a:r>
            <a:r>
              <a:rPr lang="en-US" dirty="0" err="1" smtClean="0"/>
              <a:t>C</a:t>
            </a:r>
            <a:r>
              <a:rPr lang="en-US" b="0" dirty="0" err="1" smtClean="0"/>
              <a:t>ompactPCI</a:t>
            </a:r>
            <a:r>
              <a:rPr lang="en-US" b="0" dirty="0" smtClean="0"/>
              <a:t> or PXI chassis</a:t>
            </a:r>
          </a:p>
          <a:p>
            <a:pPr lvl="1"/>
            <a:r>
              <a:rPr lang="en-US" dirty="0" smtClean="0"/>
              <a:t>On different PCI/</a:t>
            </a:r>
            <a:r>
              <a:rPr lang="en-US" dirty="0" err="1" smtClean="0"/>
              <a:t>PCIe</a:t>
            </a:r>
            <a:r>
              <a:rPr lang="en-US" dirty="0" smtClean="0"/>
              <a:t> devices using the RTSI cable*</a:t>
            </a:r>
            <a:endParaRPr lang="en-US" b="0" dirty="0" smtClean="0"/>
          </a:p>
          <a:p>
            <a:r>
              <a:rPr lang="en-US" b="0" dirty="0" smtClean="0"/>
              <a:t>Sometimes you may need to manually route through PXI Trigger/RTSI lines using DAQmx Connect Terminals.vi</a:t>
            </a:r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5943600"/>
            <a:ext cx="766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*http</a:t>
            </a:r>
            <a:r>
              <a:rPr lang="en-US" dirty="0"/>
              <a:t>://digital.ni.com/public.nsf/allkb/A120195AAAA9222A86256C69007C8B27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55" y="4039922"/>
            <a:ext cx="5029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9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clocks with multiple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Task:</a:t>
            </a:r>
            <a:r>
              <a:rPr lang="en-US" b="0" dirty="0" smtClean="0"/>
              <a:t> the one that generates the clock</a:t>
            </a:r>
          </a:p>
          <a:p>
            <a:r>
              <a:rPr lang="en-US" dirty="0" smtClean="0"/>
              <a:t>Slave Task: </a:t>
            </a:r>
            <a:r>
              <a:rPr lang="en-US" b="0" dirty="0" smtClean="0"/>
              <a:t>a task that uses the same clock as the master</a:t>
            </a:r>
          </a:p>
          <a:p>
            <a:r>
              <a:rPr lang="en-US" b="0" i="1" dirty="0" smtClean="0"/>
              <a:t>Always start the slave task(s) first!!</a:t>
            </a:r>
            <a:endParaRPr lang="en-US" b="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" y="2581217"/>
            <a:ext cx="8775864" cy="356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1980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9100" y="6130408"/>
            <a:ext cx="161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Synch AI-</a:t>
            </a:r>
            <a:r>
              <a:rPr lang="en-US" dirty="0" err="1" smtClean="0"/>
              <a:t>AO.llb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87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Triggers and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Timing a I recently created using triggers and clocks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68610" name="Picture 2" descr="C:\UPVI\projects\20150325Signature\code\doc\CompressiveSensingDemo\graphics\FullTim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" y="2209800"/>
            <a:ext cx="8949158" cy="370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28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391400" cy="60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Digital Triggers and Clocks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1628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Problems with Digital </a:t>
            </a:r>
            <a:r>
              <a:rPr lang="en-US" sz="2400" dirty="0" smtClean="0"/>
              <a:t>Triggers and Clocks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8900" y="457200"/>
            <a:ext cx="6887899" cy="60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Digital Triggers and Clocks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60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Digital </a:t>
            </a:r>
            <a:r>
              <a:rPr lang="en-US" sz="2400" dirty="0" smtClean="0"/>
              <a:t>Triggers and Clocks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035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Glitches</a:t>
            </a:r>
            <a:endParaRPr lang="en-US" sz="2000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US" b="0" dirty="0" smtClean="0"/>
              <a:t>Glitches occur when noise causes a signal to rise above and then fall below the threshold very quickly</a:t>
            </a:r>
            <a:endParaRPr lang="en-US" b="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8200" y="2514600"/>
            <a:ext cx="0" cy="355715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38200" y="6071755"/>
            <a:ext cx="6858000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838200" y="2959677"/>
            <a:ext cx="6781800" cy="2667000"/>
          </a:xfrm>
          <a:prstGeom prst="bentConnector3">
            <a:avLst>
              <a:gd name="adj1" fmla="val 267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13376"/>
            <a:ext cx="2649254" cy="23596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2362200" y="3429000"/>
            <a:ext cx="609600" cy="609600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971800" y="3113376"/>
            <a:ext cx="1143000" cy="315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71800" y="4038600"/>
            <a:ext cx="1143000" cy="1434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53000" y="4293177"/>
            <a:ext cx="73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2" idx="1"/>
          </p:cNvCxnSpPr>
          <p:nvPr/>
        </p:nvCxnSpPr>
        <p:spPr>
          <a:xfrm flipH="1">
            <a:off x="4495800" y="4477843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3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1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4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5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0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1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2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3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1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4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5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Hardware Timing better than Software?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41640</TotalTime>
  <Words>6333</Words>
  <Application>Microsoft Office PowerPoint</Application>
  <PresentationFormat>On-screen Show (4:3)</PresentationFormat>
  <Paragraphs>1580</Paragraphs>
  <Slides>129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Hardware Timing better than Software?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Acquiring for Multiple Channels</vt:lpstr>
      <vt:lpstr>Acquiring for Multiple Channels</vt:lpstr>
      <vt:lpstr>Analog Output Software</vt:lpstr>
      <vt:lpstr>Analog Output Software</vt:lpstr>
      <vt:lpstr>Analog Output Software</vt:lpstr>
      <vt:lpstr>AO: Regeneration Mode</vt:lpstr>
      <vt:lpstr>Analog Output Software</vt:lpstr>
      <vt:lpstr>Digital Input/Output</vt:lpstr>
      <vt:lpstr>Counter/Timer Input</vt:lpstr>
      <vt:lpstr>Counter/Timer Output</vt:lpstr>
      <vt:lpstr>Triggering</vt:lpstr>
      <vt:lpstr>Triggering – Common Types</vt:lpstr>
      <vt:lpstr>Triggering</vt:lpstr>
      <vt:lpstr>Triggering</vt:lpstr>
      <vt:lpstr>Digital Start Triggering</vt:lpstr>
      <vt:lpstr>External Clocks</vt:lpstr>
      <vt:lpstr>Synchronizing to external clock</vt:lpstr>
      <vt:lpstr>Sharing clocks with multiple tasks</vt:lpstr>
      <vt:lpstr>Sharing clocks with multiple tasks</vt:lpstr>
      <vt:lpstr>The Power of Triggers and Clocks</vt:lpstr>
      <vt:lpstr>Problems with Digital Triggers and Clocks</vt:lpstr>
      <vt:lpstr>Problems with Digital Triggers and Clocks</vt:lpstr>
      <vt:lpstr>Problems with Digital Triggers and Clocks</vt:lpstr>
      <vt:lpstr>Problems with Digital Triggers and Clocks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208</cp:revision>
  <cp:lastPrinted>2016-02-20T13:00:05Z</cp:lastPrinted>
  <dcterms:created xsi:type="dcterms:W3CDTF">2015-03-13T14:22:56Z</dcterms:created>
  <dcterms:modified xsi:type="dcterms:W3CDTF">2016-03-31T11:12:40Z</dcterms:modified>
</cp:coreProperties>
</file>